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409732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2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90041" y="903643"/>
            <a:ext cx="7754713" cy="1433037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9" y="1113588"/>
            <a:ext cx="7734747" cy="3078342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0"/>
          <p:cNvSpPr>
            <a:spLocks noGrp="1"/>
          </p:cNvSpPr>
          <p:nvPr>
            <p:ph type="title"/>
          </p:nvPr>
        </p:nvSpPr>
        <p:spPr>
          <a:xfrm>
            <a:off x="693869" y="87474"/>
            <a:ext cx="7756263" cy="7906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167595"/>
            <a:ext cx="3803904" cy="3422828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>
          <a:xfrm>
            <a:off x="4716016" y="1167595"/>
            <a:ext cx="3803904" cy="3422828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167594"/>
            <a:ext cx="3810438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869672"/>
            <a:ext cx="3803904" cy="272075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8024" y="1167594"/>
            <a:ext cx="3805586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>
          <a:xfrm>
            <a:off x="4716016" y="1869673"/>
            <a:ext cx="3803904" cy="283505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80" y="447731"/>
            <a:ext cx="3422483" cy="141519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2" y="419549"/>
            <a:ext cx="4116667" cy="4175074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80" y="1964183"/>
            <a:ext cx="3411725" cy="26266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2" y="3501614"/>
            <a:ext cx="7767021" cy="483547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3993229"/>
            <a:ext cx="7756264" cy="60364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1907705" y="465516"/>
            <a:ext cx="5197091" cy="2923364"/>
          </a:xfrm>
        </p:spPr>
        <p:txBody>
          <a:bodyPr/>
          <a:lstStyle>
            <a:lvl1pPr marL="0" indent="0" eaLnBrk="1" latinLnBrk="0" hangingPunct="1">
              <a:buNone/>
              <a:defRPr kumimoji="0" lang="ru-RU"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ru-RU" sz="2800"/>
            </a:lvl2pPr>
            <a:lvl3pPr marL="914400" indent="0" eaLnBrk="1" latinLnBrk="0" hangingPunct="1">
              <a:buNone/>
              <a:defRPr kumimoji="0" lang="ru-RU" sz="2400"/>
            </a:lvl3pPr>
            <a:lvl4pPr marL="1371600" indent="0" eaLnBrk="1" latinLnBrk="0" hangingPunct="1">
              <a:buNone/>
              <a:defRPr kumimoji="0" lang="ru-RU" sz="2000"/>
            </a:lvl4pPr>
            <a:lvl5pPr marL="1828800" indent="0" eaLnBrk="1" latinLnBrk="0" hangingPunct="1">
              <a:buNone/>
              <a:defRPr kumimoji="0" lang="ru-RU" sz="2000"/>
            </a:lvl5pPr>
            <a:lvl6pPr marL="2286000" indent="0" eaLnBrk="1" latinLnBrk="0" hangingPunct="1">
              <a:buNone/>
              <a:defRPr kumimoji="0" lang="ru-RU" sz="2000"/>
            </a:lvl6pPr>
            <a:lvl7pPr marL="2743200" indent="0" eaLnBrk="1" latinLnBrk="0" hangingPunct="1">
              <a:buNone/>
              <a:defRPr kumimoji="0" lang="ru-RU" sz="2000"/>
            </a:lvl7pPr>
            <a:lvl8pPr marL="3200400" indent="0" eaLnBrk="1" latinLnBrk="0" hangingPunct="1">
              <a:buNone/>
              <a:defRPr kumimoji="0" lang="ru-RU" sz="2000"/>
            </a:lvl8pPr>
            <a:lvl9pPr marL="3657600" indent="0" eaLnBrk="1" latinLnBrk="0" hangingPunct="1">
              <a:buNone/>
              <a:defRPr kumimoji="0" lang="ru-RU" sz="2000"/>
            </a:lvl9pPr>
          </a:lstStyle>
          <a:p>
            <a:pPr eaLnBrk="1" latinLnBrk="0" hangingPunct="1"/>
            <a:r>
              <a:rPr lang="ru-RU" smtClean="0"/>
              <a:t>Вставка рисунка</a:t>
            </a:r>
            <a:endParaRPr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869" y="87474"/>
            <a:ext cx="7756263" cy="79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1329612"/>
            <a:ext cx="7745505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4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54380" indent="-342900" algn="l" defTabSz="914400" rtl="0" eaLnBrk="1" latinLnBrk="0" hangingPunct="1">
        <a:spcBef>
          <a:spcPct val="20000"/>
        </a:spcBef>
        <a:buClrTx/>
        <a:buFont typeface="Times New Roman" pitchFamily="18" charset="0"/>
        <a:buChar char="–"/>
        <a:defRPr sz="22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2014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0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474470" indent="-285750" algn="l" defTabSz="914400" rtl="0" eaLnBrk="1" latinLnBrk="0" hangingPunct="1">
        <a:spcBef>
          <a:spcPct val="20000"/>
        </a:spcBef>
        <a:buClrTx/>
        <a:buFont typeface="Times New Roman" pitchFamily="18" charset="0"/>
        <a:buChar char="–"/>
        <a:defRPr sz="18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794510" indent="-285750" algn="l" defTabSz="914400" rtl="0" eaLnBrk="1" latinLnBrk="0" hangingPunct="1">
        <a:spcBef>
          <a:spcPct val="20000"/>
        </a:spcBef>
        <a:buClrTx/>
        <a:buFont typeface="Times New Roman" pitchFamily="18" charset="0"/>
        <a:buChar char="»"/>
        <a:defRPr sz="16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3341" y="1040803"/>
            <a:ext cx="6777318" cy="129898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517744"/>
            <a:ext cx="6400800" cy="131445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5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4.jpg"/>
</Relationships>
</file>

<file path=ppt/theme/theme1.xml><?xml version="1.0" encoding="utf-8"?>
<a:theme xmlns:a="http://schemas.openxmlformats.org/drawingml/2006/main" name="Lines">
  <a:themeElements>
    <a:clrScheme name="Lines">
      <a:dk1>
        <a:sysClr val="windowText" lastClr="000000"/>
      </a:dk1>
      <a:lt1>
        <a:srgbClr val="D4735E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3300"/>
      </a:hlink>
      <a:folHlink>
        <a:srgbClr val="B2B2B2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_New_Lines</Template>
  <TotalTime>9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Lines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5</cp:revision>
  <dcterms:created xsi:type="dcterms:W3CDTF">2012-12-03T12:54:39Z</dcterms:created>
  <dcterms:modified xsi:type="dcterms:W3CDTF">2013-10-22T12:57:05Z</dcterms:modified>
</cp:coreProperties>
</file>